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8" r:id="rId4"/>
    <p:sldId id="280" r:id="rId5"/>
    <p:sldId id="264" r:id="rId6"/>
    <p:sldId id="265" r:id="rId7"/>
    <p:sldId id="266" r:id="rId8"/>
    <p:sldId id="271" r:id="rId9"/>
    <p:sldId id="28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C19F3-49C4-4A5E-B517-BA7C84EE847E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13BDE5-7377-447B-A5AE-D7419B30F53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74299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Муниципальное бюджетное образовательное учреждение дополнительного образования муниципального образования город Краснодар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«Центр развития творчества детей и юношества»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597" y="2636912"/>
            <a:ext cx="8208912" cy="24482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МИП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ru-RU" sz="2800" b="1" dirty="0">
                <a:solidFill>
                  <a:srgbClr val="C00000"/>
                </a:solidFill>
              </a:rPr>
              <a:t>Сетевое взаимодействие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800" b="1" dirty="0">
                <a:solidFill>
                  <a:srgbClr val="C00000"/>
                </a:solidFill>
              </a:rPr>
              <a:t>и общественных организаций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 </a:t>
            </a:r>
            <a:r>
              <a:rPr lang="ru-RU" sz="2800" b="1" dirty="0">
                <a:solidFill>
                  <a:srgbClr val="C00000"/>
                </a:solidFill>
              </a:rPr>
              <a:t>физическому воспитанию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учащихся </a:t>
            </a:r>
            <a:r>
              <a:rPr lang="ru-RU" sz="2800" b="1" dirty="0">
                <a:solidFill>
                  <a:srgbClr val="C00000"/>
                </a:solidFill>
              </a:rPr>
              <a:t>классов и групп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казачьей </a:t>
            </a:r>
            <a:r>
              <a:rPr lang="ru-RU" sz="2800" b="1" i="1" dirty="0">
                <a:solidFill>
                  <a:srgbClr val="C00000"/>
                </a:solidFill>
              </a:rPr>
              <a:t>направленности</a:t>
            </a:r>
            <a:r>
              <a:rPr lang="ru-RU" sz="2800" b="1" dirty="0">
                <a:solidFill>
                  <a:srgbClr val="C00000"/>
                </a:solidFill>
              </a:rPr>
              <a:t>»</a:t>
            </a:r>
            <a:endParaRPr lang="ru-RU" sz="28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59632" y="5648474"/>
            <a:ext cx="6578842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600" b="1" dirty="0" smtClean="0">
                <a:solidFill>
                  <a:schemeClr val="tx2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Новый проект 2022</a:t>
            </a:r>
            <a:endParaRPr kumimoji="0" lang="ru-RU" altLang="ru-RU" sz="3600" b="1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Этапы работы МИП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500" dirty="0" smtClean="0"/>
              <a:t>Программа </a:t>
            </a:r>
            <a:r>
              <a:rPr lang="ru-RU" sz="3500" dirty="0"/>
              <a:t>работы МИП рассчитана на 3 </a:t>
            </a:r>
            <a:r>
              <a:rPr lang="ru-RU" sz="3500" dirty="0" smtClean="0"/>
              <a:t>года.</a:t>
            </a:r>
          </a:p>
          <a:p>
            <a:pPr marL="0" indent="0" algn="ctr">
              <a:buNone/>
            </a:pPr>
            <a:endParaRPr lang="ru-RU" sz="3500" dirty="0"/>
          </a:p>
          <a:p>
            <a:pPr marL="0" indent="0">
              <a:buNone/>
            </a:pPr>
            <a:r>
              <a:rPr lang="ru-RU" sz="4400" b="1" dirty="0"/>
              <a:t>1. Этап.  </a:t>
            </a:r>
            <a:r>
              <a:rPr lang="ru-RU" sz="4400" dirty="0"/>
              <a:t>Проектировочный (сентябрь 2022 – декабрь 2022 г.) </a:t>
            </a:r>
          </a:p>
          <a:p>
            <a:pPr marL="0" indent="0">
              <a:buNone/>
            </a:pPr>
            <a:r>
              <a:rPr lang="ru-RU" sz="4400" i="1" dirty="0"/>
              <a:t>Цель:</a:t>
            </a:r>
            <a:r>
              <a:rPr lang="ru-RU" sz="4400" dirty="0"/>
              <a:t> проектирование модели сетевого взаимодействия.</a:t>
            </a:r>
          </a:p>
          <a:p>
            <a:pPr marL="0" indent="0">
              <a:buNone/>
            </a:pP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2.Этап</a:t>
            </a:r>
            <a:r>
              <a:rPr lang="ru-RU" sz="4400" b="1" dirty="0"/>
              <a:t>. </a:t>
            </a:r>
            <a:r>
              <a:rPr lang="ru-RU" sz="4400" i="1" dirty="0"/>
              <a:t>Практический: (январь 2023- май 2025 г.)</a:t>
            </a:r>
            <a:endParaRPr lang="ru-RU" sz="4400" dirty="0"/>
          </a:p>
          <a:p>
            <a:pPr marL="0" indent="0">
              <a:buNone/>
            </a:pPr>
            <a:r>
              <a:rPr lang="ru-RU" sz="4400" i="1" dirty="0"/>
              <a:t>Цель:</a:t>
            </a:r>
            <a:r>
              <a:rPr lang="ru-RU" sz="4400" b="1" dirty="0"/>
              <a:t> </a:t>
            </a:r>
            <a:r>
              <a:rPr lang="ru-RU" sz="4400" dirty="0"/>
              <a:t>апробация</a:t>
            </a:r>
            <a:r>
              <a:rPr lang="ru-RU" sz="4400" b="1" dirty="0"/>
              <a:t> </a:t>
            </a:r>
            <a:r>
              <a:rPr lang="ru-RU" sz="4400" dirty="0"/>
              <a:t> модели сетевого взаимодействия общественных и образовательных организаций по физическому воспитанию учащихся классов и групп казачьей направленности.</a:t>
            </a:r>
          </a:p>
          <a:p>
            <a:pPr marL="0" indent="0">
              <a:buNone/>
            </a:pP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3.Этап</a:t>
            </a:r>
            <a:r>
              <a:rPr lang="ru-RU" sz="4400" b="1" dirty="0"/>
              <a:t>.  </a:t>
            </a:r>
            <a:r>
              <a:rPr lang="ru-RU" sz="4400" i="1" dirty="0"/>
              <a:t>Обобщающий (итоговый): (май 2025 - август 2025 г.)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Цель: анализ целесообразности и возможности использования модели</a:t>
            </a:r>
            <a:r>
              <a:rPr lang="ru-RU" sz="4400" dirty="0" smtClean="0"/>
              <a:t>.</a:t>
            </a:r>
            <a:r>
              <a:rPr lang="ru-RU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87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Среди основных критериев эффективности модели на основе использования сетевого взаимодействия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обновление </a:t>
            </a:r>
            <a:r>
              <a:rPr lang="ru-RU" b="1" dirty="0"/>
              <a:t>содержания, форм и средств </a:t>
            </a:r>
            <a:r>
              <a:rPr lang="ru-RU" dirty="0"/>
              <a:t>организации физического воспитания учащихся; </a:t>
            </a:r>
          </a:p>
          <a:p>
            <a:r>
              <a:rPr lang="ru-RU" b="1" dirty="0" smtClean="0"/>
              <a:t>повышение </a:t>
            </a:r>
            <a:r>
              <a:rPr lang="ru-RU" b="1" dirty="0"/>
              <a:t>степени удовлетворенности </a:t>
            </a:r>
            <a:r>
              <a:rPr lang="ru-RU" dirty="0"/>
              <a:t>качеством физического воспитания; </a:t>
            </a:r>
          </a:p>
          <a:p>
            <a:r>
              <a:rPr lang="ru-RU" b="1" dirty="0" smtClean="0"/>
              <a:t>повышение </a:t>
            </a:r>
            <a:r>
              <a:rPr lang="ru-RU" b="1" dirty="0"/>
              <a:t>уровня внешней оценки качества образования </a:t>
            </a:r>
            <a:r>
              <a:rPr lang="ru-RU" dirty="0"/>
              <a:t>организаций – участников взаимодействия; </a:t>
            </a:r>
          </a:p>
          <a:p>
            <a:r>
              <a:rPr lang="ru-RU" b="1" dirty="0" smtClean="0"/>
              <a:t>создание </a:t>
            </a:r>
            <a:r>
              <a:rPr lang="ru-RU" b="1" dirty="0"/>
              <a:t>устойчивой сетевой организационной структуры </a:t>
            </a:r>
            <a:r>
              <a:rPr lang="ru-RU" dirty="0"/>
              <a:t>на основе перераспределения полномочий и функций в организации образовательного процесса, управления; </a:t>
            </a:r>
          </a:p>
          <a:p>
            <a:r>
              <a:rPr lang="ru-RU" b="1" dirty="0" smtClean="0"/>
              <a:t>формирование </a:t>
            </a:r>
            <a:r>
              <a:rPr lang="ru-RU" b="1" dirty="0"/>
              <a:t>инновационного поведения субъектов </a:t>
            </a:r>
            <a:r>
              <a:rPr lang="ru-RU" dirty="0"/>
              <a:t>образовательного процесса; </a:t>
            </a:r>
            <a:endParaRPr lang="ru-RU" dirty="0" smtClean="0"/>
          </a:p>
          <a:p>
            <a:r>
              <a:rPr lang="ru-RU" b="1" dirty="0" smtClean="0"/>
              <a:t>появление </a:t>
            </a:r>
            <a:r>
              <a:rPr lang="ru-RU" b="1" dirty="0"/>
              <a:t>новых педагогических практик;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i="1" dirty="0"/>
              <a:t>Экономические эффекты </a:t>
            </a:r>
            <a:r>
              <a:rPr lang="ru-RU" dirty="0"/>
              <a:t>реализации модели сетевого взаимодействия: </a:t>
            </a:r>
          </a:p>
          <a:p>
            <a:pPr marL="0" indent="0" algn="ctr">
              <a:buNone/>
            </a:pPr>
            <a:r>
              <a:rPr lang="ru-RU" dirty="0" smtClean="0"/>
              <a:t>более эффективное </a:t>
            </a:r>
            <a:r>
              <a:rPr lang="ru-RU" dirty="0"/>
              <a:t>распределение и использование финансовых, материально-технических, кадровых ресурсов.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0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505869"/>
            <a:ext cx="788670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69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Организации</a:t>
            </a:r>
            <a:r>
              <a:rPr lang="ru-RU" sz="2800" b="1" dirty="0"/>
              <a:t>, занимающиеся физическим воспитанием  учащихся классов и групп казачьей </a:t>
            </a:r>
            <a:r>
              <a:rPr lang="ru-RU" sz="2800" b="1" dirty="0" smtClean="0"/>
              <a:t>направленности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1. Классы казачьей направленности общеобразовательных школ.</a:t>
            </a:r>
          </a:p>
          <a:p>
            <a:pPr marL="0" indent="0" algn="ctr">
              <a:buNone/>
            </a:pPr>
            <a:r>
              <a:rPr lang="ru-RU" dirty="0"/>
              <a:t>2. Объединения, центры и клубы казачьей направленности системы дополнительного образования.</a:t>
            </a:r>
          </a:p>
          <a:p>
            <a:pPr marL="0" indent="0" algn="ctr">
              <a:buNone/>
            </a:pPr>
            <a:r>
              <a:rPr lang="ru-RU" dirty="0"/>
              <a:t>3. Казачьи кадетские корпусы.</a:t>
            </a:r>
          </a:p>
          <a:p>
            <a:pPr marL="0" indent="0" algn="ctr">
              <a:buNone/>
            </a:pPr>
            <a:r>
              <a:rPr lang="ru-RU" dirty="0"/>
              <a:t>4. Высшие учебные заведения.</a:t>
            </a:r>
          </a:p>
          <a:p>
            <a:pPr marL="0" indent="0" algn="ctr">
              <a:buNone/>
            </a:pPr>
            <a:r>
              <a:rPr lang="ru-RU" dirty="0"/>
              <a:t>5. Казачьи общества Кубанского казачьего войска.</a:t>
            </a:r>
          </a:p>
          <a:p>
            <a:pPr marL="0" indent="0" algn="ctr">
              <a:buNone/>
            </a:pPr>
            <a:r>
              <a:rPr lang="ru-RU" dirty="0"/>
              <a:t>6. Союз казачьей молодежи Кубани.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81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Основные направления физического воспитания и спорта в казачьих обществах.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pPr algn="ctr"/>
            <a:r>
              <a:rPr lang="ru-RU" i="1" dirty="0" smtClean="0"/>
              <a:t>Блок-1</a:t>
            </a:r>
            <a:r>
              <a:rPr lang="ru-RU" i="1" dirty="0"/>
              <a:t>.  Реализация Всероссийского комплекса «ГТО</a:t>
            </a:r>
            <a:r>
              <a:rPr lang="ru-RU" i="1" dirty="0" smtClean="0"/>
              <a:t>»</a:t>
            </a:r>
            <a:r>
              <a:rPr lang="ru-RU" b="1" dirty="0"/>
              <a:t>.</a:t>
            </a:r>
            <a:endParaRPr lang="ru-RU" dirty="0"/>
          </a:p>
          <a:p>
            <a:pPr algn="ctr"/>
            <a:r>
              <a:rPr lang="ru-RU" i="1" dirty="0"/>
              <a:t>Блок – 2.</a:t>
            </a:r>
            <a:r>
              <a:rPr lang="ru-RU" dirty="0"/>
              <a:t> Контактные виды единоборств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i="1" dirty="0"/>
              <a:t>Блок – 3.</a:t>
            </a:r>
            <a:r>
              <a:rPr lang="ru-RU" dirty="0"/>
              <a:t> </a:t>
            </a:r>
            <a:r>
              <a:rPr lang="ru-RU" dirty="0" smtClean="0"/>
              <a:t>Спортивные </a:t>
            </a:r>
            <a:r>
              <a:rPr lang="ru-RU" dirty="0"/>
              <a:t>дисциплин на основе региональных культурно-исторических ценностей и казачьих традиций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i="1" dirty="0"/>
              <a:t>Блок – 4.</a:t>
            </a:r>
            <a:r>
              <a:rPr lang="ru-RU" dirty="0"/>
              <a:t> </a:t>
            </a:r>
            <a:r>
              <a:rPr lang="ru-RU" dirty="0" smtClean="0"/>
              <a:t>Военно-прикладные </a:t>
            </a:r>
            <a:r>
              <a:rPr lang="ru-RU" dirty="0"/>
              <a:t>виды спорта: военно-спортивное </a:t>
            </a:r>
            <a:r>
              <a:rPr lang="ru-RU" dirty="0" smtClean="0"/>
              <a:t>многоборье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0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Несмотря </a:t>
            </a:r>
            <a:r>
              <a:rPr lang="ru-RU" b="1" dirty="0">
                <a:solidFill>
                  <a:srgbClr val="0070C0"/>
                </a:solidFill>
              </a:rPr>
              <a:t>на разнообразие организаций, и реализуемых в них видах физической подготовки, большинство из них замкнуто «в себе», взаимодействуют только в рамках «своего» вида спорта, зачастую не подозревая о потенциале и возможностях друг друга.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dirty="0"/>
              <a:t>Это приводит к недостаточной информированности учащихся, наставников, учителей классов и групп казачьей направленности о существующих направлениях физической подготовки в других организациях, что ограничивает выбор. Не всегда календарь спортивных мероприятий одной организации известен другой. Аутентичные для казаков виды физической активности не обеспечены научно-методическим и программным сопровождением; обладающие материально-технической базой организации не могут собрать учащихся для занятий, а тренеры энтузиасты с большим количеством воспитанников не могут получить зал и инвентарь.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2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Для решения сложившихся противоречий необходима </a:t>
            </a:r>
            <a:r>
              <a:rPr lang="ru-RU" b="1" u="sng" dirty="0">
                <a:solidFill>
                  <a:srgbClr val="C00000"/>
                </a:solidFill>
              </a:rPr>
              <a:t>сеть,</a:t>
            </a:r>
            <a:r>
              <a:rPr lang="ru-RU" dirty="0"/>
              <a:t> включающая не только </a:t>
            </a:r>
            <a:r>
              <a:rPr lang="ru-RU" b="1" dirty="0">
                <a:solidFill>
                  <a:srgbClr val="C00000"/>
                </a:solidFill>
              </a:rPr>
              <a:t>образовательные организации</a:t>
            </a:r>
            <a:r>
              <a:rPr lang="ru-RU" dirty="0"/>
              <a:t>, но </a:t>
            </a:r>
            <a:r>
              <a:rPr lang="ru-RU" b="1" dirty="0">
                <a:solidFill>
                  <a:srgbClr val="C00000"/>
                </a:solidFill>
              </a:rPr>
              <a:t>казачьи общества различного уровня, </a:t>
            </a:r>
            <a:r>
              <a:rPr lang="ru-RU" dirty="0"/>
              <a:t>которые могли бы координировать свои действия, обобщать ресурсы в целях повышения эффективности и доступности физического воспитания учащихся классов и групп казачьей направленности. Это определяет актуальность проекта, и в то же время, его </a:t>
            </a:r>
            <a:r>
              <a:rPr lang="ru-RU" b="1" i="1" dirty="0">
                <a:solidFill>
                  <a:srgbClr val="0070C0"/>
                </a:solidFill>
              </a:rPr>
              <a:t>новизну.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6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Методологические характеристики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/>
              <a:t>Объект.</a:t>
            </a:r>
            <a:r>
              <a:rPr lang="ru-RU" dirty="0"/>
              <a:t> Процесс физического воспитания учащихся классов и групп казачьей направленности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Субъект.</a:t>
            </a:r>
            <a:r>
              <a:rPr lang="ru-RU" dirty="0"/>
              <a:t> Организации, осуществляющие деятельность по физическому воспитанию учащихся (казачьи общества, казачьи классы, учреждения дополнительного образования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Предмет.</a:t>
            </a:r>
            <a:r>
              <a:rPr lang="ru-RU" dirty="0"/>
              <a:t> Сетевое взаимодействие между организациями по вопросу физического воспитания учащихся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Гипотеза.</a:t>
            </a:r>
            <a:r>
              <a:rPr lang="ru-RU" dirty="0"/>
              <a:t> Разработка модели сетевого взаимодействия, основанной на обобщенном опыте образовательных организаций и казачьих обществ, будет способствовать более эффективной реализации задач физического воспитания учащихся классов и групп казачьей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4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Цель и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i="1" dirty="0"/>
              <a:t>Цель:</a:t>
            </a:r>
            <a:r>
              <a:rPr lang="ru-RU" b="1" dirty="0"/>
              <a:t> </a:t>
            </a:r>
            <a:r>
              <a:rPr lang="ru-RU" dirty="0"/>
              <a:t>разработка и апробация модели сетевого взаимодействия организаций казачьей направленности по физическому воспитанию учащихся в целях повышения его доступности и эффективности.</a:t>
            </a:r>
          </a:p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Задачи </a:t>
            </a:r>
            <a:r>
              <a:rPr lang="ru-RU" b="1" i="1" dirty="0"/>
              <a:t>исследования:</a:t>
            </a:r>
            <a:endParaRPr lang="ru-RU" b="1" dirty="0"/>
          </a:p>
          <a:p>
            <a:pPr algn="just"/>
            <a:r>
              <a:rPr lang="x-none"/>
              <a:t>1. И</a:t>
            </a:r>
            <a:r>
              <a:rPr lang="ru-RU" dirty="0" err="1"/>
              <a:t>зучить</a:t>
            </a:r>
            <a:r>
              <a:rPr lang="ru-RU" dirty="0"/>
              <a:t> организацию и направления физического воспитания учащихся в образовательных и общественных организациях города Краснодара. </a:t>
            </a:r>
          </a:p>
          <a:p>
            <a:pPr algn="just"/>
            <a:r>
              <a:rPr lang="x-none"/>
              <a:t>2. С</a:t>
            </a:r>
            <a:r>
              <a:rPr lang="ru-RU" dirty="0"/>
              <a:t>проектировать модель сетевого взаимодействия организаций в целях повышения доступности и эффективности физического воспитания учащихся классов и групп казачьей направленности.</a:t>
            </a:r>
          </a:p>
          <a:p>
            <a:pPr algn="just"/>
            <a:r>
              <a:rPr lang="ru-RU" dirty="0"/>
              <a:t>3. Экспериментально оценить эффективность модели.</a:t>
            </a:r>
          </a:p>
          <a:p>
            <a:pPr algn="just"/>
            <a:r>
              <a:rPr lang="x-none"/>
              <a:t>4. Представить результаты в виде научных публикаций и рекомендаций.</a:t>
            </a:r>
            <a:endParaRPr lang="ru-RU" dirty="0"/>
          </a:p>
          <a:p>
            <a:pPr algn="just"/>
            <a:r>
              <a:rPr lang="x-none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5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ПАРТНЕРЫ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i="1" dirty="0" smtClean="0"/>
              <a:t>Екатеринодарского </a:t>
            </a:r>
            <a:r>
              <a:rPr lang="ru-RU" sz="2800" i="1" dirty="0"/>
              <a:t>районного казачьего общества;</a:t>
            </a:r>
            <a:endParaRPr lang="ru-RU" sz="2800" dirty="0"/>
          </a:p>
          <a:p>
            <a:r>
              <a:rPr lang="ru-RU" sz="2800" i="1" dirty="0"/>
              <a:t>Союз казачьей молодежи г. Краснодара;</a:t>
            </a:r>
            <a:endParaRPr lang="ru-RU" sz="2800" dirty="0"/>
          </a:p>
          <a:p>
            <a:r>
              <a:rPr lang="ru-RU" sz="2800" i="1" dirty="0"/>
              <a:t>Хуторские казачьи общества (им. «Святого Георгия» и др.);</a:t>
            </a:r>
            <a:endParaRPr lang="ru-RU" sz="2800" dirty="0"/>
          </a:p>
          <a:p>
            <a:r>
              <a:rPr lang="ru-RU" sz="2800" i="1" dirty="0"/>
              <a:t>МКУ Краснодарский научно-методический центр;</a:t>
            </a:r>
            <a:endParaRPr lang="ru-RU" sz="2800" dirty="0"/>
          </a:p>
          <a:p>
            <a:r>
              <a:rPr lang="ru-RU" sz="2800" i="1" dirty="0"/>
              <a:t>МКУ «Центр развития традиционной культуры Кубанского казачества»;</a:t>
            </a:r>
            <a:endParaRPr lang="ru-RU" sz="2800" dirty="0"/>
          </a:p>
          <a:p>
            <a:r>
              <a:rPr lang="ru-RU" sz="2800" i="1" dirty="0"/>
              <a:t>МБОУ ДО ЦРТДЮ;</a:t>
            </a:r>
            <a:endParaRPr lang="ru-RU" sz="2800" dirty="0"/>
          </a:p>
          <a:p>
            <a:r>
              <a:rPr lang="ru-RU" sz="2800" i="1" dirty="0"/>
              <a:t>МБОУ ДО Детский морской центр;</a:t>
            </a:r>
            <a:endParaRPr lang="ru-RU" sz="2800" dirty="0"/>
          </a:p>
          <a:p>
            <a:r>
              <a:rPr lang="ru-RU" sz="2800" i="1" dirty="0"/>
              <a:t>МАОУ лицей № 90;</a:t>
            </a:r>
            <a:endParaRPr lang="ru-RU" sz="2800" dirty="0"/>
          </a:p>
          <a:p>
            <a:r>
              <a:rPr lang="ru-RU" sz="2800" i="1" dirty="0"/>
              <a:t>МАОУ Гимназия № 54;</a:t>
            </a:r>
            <a:endParaRPr lang="ru-RU" sz="2800" dirty="0"/>
          </a:p>
          <a:p>
            <a:r>
              <a:rPr lang="ru-RU" sz="2800" i="1" dirty="0"/>
              <a:t>МБОУ СОШ № 77 и др.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Предполагаемая структура модели сетевого взаимодействия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08580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Целевой </a:t>
            </a:r>
            <a:r>
              <a:rPr lang="ru-RU" sz="2000" b="1" dirty="0"/>
              <a:t>компонент</a:t>
            </a:r>
            <a:r>
              <a:rPr lang="ru-RU" sz="2000" b="1" dirty="0" smtClean="0"/>
              <a:t>,</a:t>
            </a:r>
            <a:r>
              <a:rPr lang="ru-RU" sz="2000" dirty="0" smtClean="0"/>
              <a:t> </a:t>
            </a:r>
            <a:r>
              <a:rPr lang="ru-RU" sz="2000" dirty="0"/>
              <a:t>–</a:t>
            </a:r>
            <a:r>
              <a:rPr lang="ru-RU" sz="2000" b="1" dirty="0"/>
              <a:t>  </a:t>
            </a:r>
            <a:r>
              <a:rPr lang="ru-RU" sz="2000" i="1" dirty="0"/>
              <a:t>повышение доступности и эффективности физического воспитания учащихся организаций казачьей направленности.</a:t>
            </a:r>
            <a:endParaRPr lang="ru-RU" sz="2000" dirty="0"/>
          </a:p>
          <a:p>
            <a:r>
              <a:rPr lang="ru-RU" sz="2000" b="1" dirty="0" smtClean="0"/>
              <a:t>Управленческий </a:t>
            </a:r>
            <a:r>
              <a:rPr lang="ru-RU" sz="2000" b="1" dirty="0"/>
              <a:t>компонент,</a:t>
            </a:r>
            <a:r>
              <a:rPr lang="ru-RU" sz="2000" dirty="0"/>
              <a:t> который выполняет функции координации устойчивого сетевого взаимодействия ОО в рамках реализации для достижения объединяющей цели. </a:t>
            </a:r>
            <a:r>
              <a:rPr lang="ru-RU" sz="2000" i="1" dirty="0"/>
              <a:t>Предполагается создать единый координационный совет, включающий представителей всех членов сетевого взаимодействия.</a:t>
            </a:r>
            <a:endParaRPr lang="ru-RU" sz="2000" dirty="0"/>
          </a:p>
          <a:p>
            <a:r>
              <a:rPr lang="ru-RU" sz="2000" b="1" dirty="0" smtClean="0"/>
              <a:t>Организационный </a:t>
            </a:r>
            <a:r>
              <a:rPr lang="ru-RU" sz="2000" b="1" dirty="0"/>
              <a:t>компонент</a:t>
            </a:r>
            <a:r>
              <a:rPr lang="ru-RU" sz="2000" dirty="0"/>
              <a:t>, который включает в себя состав участников образовательной сети и способы взаимодействия между ними, формы и методы организации совместной деятельности. </a:t>
            </a:r>
            <a:endParaRPr lang="ru-RU" sz="2000" dirty="0" smtClean="0"/>
          </a:p>
          <a:p>
            <a:r>
              <a:rPr lang="ru-RU" sz="2000" b="1" dirty="0" smtClean="0"/>
              <a:t>Результативный </a:t>
            </a:r>
            <a:r>
              <a:rPr lang="ru-RU" sz="2000" b="1" dirty="0"/>
              <a:t>компонент</a:t>
            </a:r>
            <a:r>
              <a:rPr lang="ru-RU" sz="2000" dirty="0"/>
              <a:t> включает в себя программу мониторинга эффективности сетевого взаимодействия образовательных и общественных организаций. </a:t>
            </a:r>
            <a:r>
              <a:rPr lang="ru-RU" sz="2000" i="1" dirty="0"/>
              <a:t>Программа мониторинга будет разработана в ходе реализации МИП</a:t>
            </a:r>
            <a:r>
              <a:rPr lang="ru-RU" sz="2000" i="1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37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829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Муниципальное бюджетное образовательное учреждение дополнительного образования муниципального образования город Краснодар  «Центр развития творчества детей и юношества»</vt:lpstr>
      <vt:lpstr>Организации, занимающиеся физическим воспитанием  учащихся классов и групп казачьей направленности</vt:lpstr>
      <vt:lpstr>Основные направления физического воспитания и спорта в казачьих обществах.</vt:lpstr>
      <vt:lpstr>Презентация PowerPoint</vt:lpstr>
      <vt:lpstr>АКТУАЛЬНОСТЬ</vt:lpstr>
      <vt:lpstr>Методологические характеристики</vt:lpstr>
      <vt:lpstr>Цель и задачи</vt:lpstr>
      <vt:lpstr>ПАРТНЕРЫ</vt:lpstr>
      <vt:lpstr>Предполагаемая структура модели сетевого взаимодействия</vt:lpstr>
      <vt:lpstr>Этапы работы МИП</vt:lpstr>
      <vt:lpstr>Среди основных критериев эффективности модели на основе использования сетевого взаимодействия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дополнительного образования муниципального образования город Краснодар «Центр развития творчества детей и юношества»</dc:title>
  <dc:creator>Александр Петрович</dc:creator>
  <cp:lastModifiedBy>Александр Петрович</cp:lastModifiedBy>
  <cp:revision>20</cp:revision>
  <dcterms:created xsi:type="dcterms:W3CDTF">2020-12-14T10:45:18Z</dcterms:created>
  <dcterms:modified xsi:type="dcterms:W3CDTF">2022-10-16T18:11:03Z</dcterms:modified>
</cp:coreProperties>
</file>